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23" d="100"/>
          <a:sy n="123" d="100"/>
        </p:scale>
        <p:origin x="3120" y="19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4989155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891400" y="864915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Game Cards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59" y="1851130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949" y="1851130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409801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00" y="3408568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802039" y="1683385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Apple.</a:t>
            </a:r>
            <a:endParaRPr b="1" dirty="0"/>
          </a:p>
        </p:txBody>
      </p:sp>
      <p:sp>
        <p:nvSpPr>
          <p:cNvPr id="693" name="Google Shape;693;p17"/>
          <p:cNvSpPr/>
          <p:nvPr/>
        </p:nvSpPr>
        <p:spPr>
          <a:xfrm>
            <a:off x="1298858" y="2899271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603500" y="3217545"/>
            <a:ext cx="1506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663680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97" name="Google Shape;697;p17"/>
          <p:cNvSpPr txBox="1"/>
          <p:nvPr/>
        </p:nvSpPr>
        <p:spPr>
          <a:xfrm>
            <a:off x="1430374" y="25571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2105548" y="501080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647691" y="5769609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908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from the Sounds Library.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246422" y="5614299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you want to add a different sound.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4019" y="5379313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4028" y="5379303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321598" y="5617209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4" marR="5080" lvl="0" indent="-7619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when you want to add more blocks.</a:t>
            </a:r>
            <a:endParaRPr dirty="0"/>
          </a:p>
        </p:txBody>
      </p:sp>
      <p:sp>
        <p:nvSpPr>
          <p:cNvPr id="713" name="Google Shape;713;p17"/>
          <p:cNvSpPr/>
          <p:nvPr/>
        </p:nvSpPr>
        <p:spPr>
          <a:xfrm>
            <a:off x="3519513" y="5379834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519508" y="5379837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119436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698499" y="11821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2870" marR="5080" lvl="0" indent="-9080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catch the falling sprite.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512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Score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140648" y="3391534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140649" y="4183677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20263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Keep Score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728094" y="3068708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80" name="Google Shape;780;p19"/>
          <p:cNvSpPr txBox="1"/>
          <p:nvPr/>
        </p:nvSpPr>
        <p:spPr>
          <a:xfrm>
            <a:off x="1414849" y="2445167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382771" y="1404769"/>
            <a:ext cx="980440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47976" y="142000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47976" y="170494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2574925" y="1414162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574925" y="1414162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851467" y="1646833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195717" y="2032828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193689" y="2030769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663188" y="1682875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654543" y="1628075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296676" y="1413333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296676" y="1413333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676646" y="3362154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597556" y="3005688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29690" y="3853598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689099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21920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191990" y="1539877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162848" y="151512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64310" y="5408124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87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464310" y="5642983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358921" y="2729336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698500" y="11059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you catch a golden sprite.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7613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Bonus</a:t>
            </a:r>
            <a:r>
              <a:rPr lang="en-US" sz="2400" dirty="0"/>
              <a:t> Points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258257" y="3611686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337604" y="1674266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337609" y="1674270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310970" y="2516821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your bonus sprite look different.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340358" y="1281867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control+click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371088" y="4609774"/>
            <a:ext cx="1973213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279" marR="5080" lvl="0" indent="-196212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for catching a bonus sprite.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3014886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Bonus Points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82" name="Google Shape;882;p21"/>
          <p:cNvSpPr txBox="1"/>
          <p:nvPr/>
        </p:nvSpPr>
        <p:spPr>
          <a:xfrm>
            <a:off x="1" y="5951917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1434183" y="3060087"/>
            <a:ext cx="285460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389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655319" y="1600200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783569" y="2232192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337593" y="2684460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339849" y="2139950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892142" y="5701434"/>
            <a:ext cx="787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7779"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698499" y="11059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309411" y="407714"/>
            <a:ext cx="395317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2226125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697701" y="25941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378342" y="3835713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4183" y="3212487"/>
            <a:ext cx="1716405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156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5" y="4083684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Variables category.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442024" y="2566533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4334" marR="5080" lvl="0" indent="-3822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939662" y="54172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48066" y="5788659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enough points to win!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458079" y="58038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0" y="998074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GET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359593" y="1452921"/>
            <a:ext cx="17105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tool to write a message, like “You Win!”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722057" y="903015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Catch Game Cards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933229" y="1865747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761998" y="1105914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at the top of the Stage.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r>
              <a:rPr lang="en-US" sz="2400" dirty="0"/>
              <a:t> Top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720353" y="2698712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the Top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434183" y="2428245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226327" y="180745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6204" marR="5080" lvl="0" indent="-10413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88130" y="1799869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685" marR="5080" lvl="0" indent="-13462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570029" y="1356956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570029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2806876" y="1356956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806876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69648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0" y="4843168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40125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40125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00566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402225" y="5955607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2927095" y="5640617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241125" y="5640617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0" y="3898428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52400" y="4810931"/>
            <a:ext cx="4572000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endParaRPr lang="en-US" sz="900" b="1" i="0" u="none" strike="noStrike" cap="none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405927" y="5354465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785446" y="1265935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227695" y="344571"/>
            <a:ext cx="411660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Fall Down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759941" y="2736881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304540" y="3002209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fall down.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167005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Fall Down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20" name="Google Shape;52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21" name="Google Shape;521;p13"/>
          <p:cNvSpPr txBox="1"/>
          <p:nvPr/>
        </p:nvSpPr>
        <p:spPr>
          <a:xfrm>
            <a:off x="1939662" y="467298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416903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bottom of the Stage.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371718" y="3095417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of the Stage.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1457842" y="5884841"/>
            <a:ext cx="2203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1745795" y="5779990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599799" y="5884841"/>
            <a:ext cx="1307937" cy="1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up or down.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010885" y="3197308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300969" y="3860425"/>
            <a:ext cx="132143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the Operators category.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5046093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0" y="5046090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814720" y="1546353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462476" y="2476805"/>
            <a:ext cx="3404872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463793" y="1646549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427798" y="223771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698500" y="1105914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24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the catcher moves left and right.</a:t>
            </a:r>
            <a:endParaRPr dirty="0"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354175" y="3149600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85607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to the bottom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07" name="Google Shape;607;p15"/>
          <p:cNvSpPr txBox="1"/>
          <p:nvPr/>
        </p:nvSpPr>
        <p:spPr>
          <a:xfrm>
            <a:off x="1939662" y="52622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1434183" y="2801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the catcher.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126063" y="4450121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215162" y="2085338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0" name="Google Shape;620;p15"/>
          <p:cNvSpPr/>
          <p:nvPr/>
        </p:nvSpPr>
        <p:spPr>
          <a:xfrm>
            <a:off x="548576" y="16051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5485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255766" y="5727338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1481162" y="1304035"/>
            <a:ext cx="160972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227695" y="324213"/>
            <a:ext cx="4051253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696</Words>
  <Application>Microsoft Macintosh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Arial</vt:lpstr>
      <vt:lpstr>Roboto Black</vt:lpstr>
      <vt:lpstr>Roboto Medium</vt:lpstr>
      <vt:lpstr>Roboto</vt:lpstr>
      <vt:lpstr>Helvetica Neue</vt:lpstr>
      <vt:lpstr>Montserrat Black</vt:lpstr>
      <vt:lpstr>Times New Roman</vt:lpstr>
      <vt:lpstr>Office Theme</vt:lpstr>
      <vt:lpstr>Catch Game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Natalie Rusk</cp:lastModifiedBy>
  <cp:revision>35</cp:revision>
  <dcterms:modified xsi:type="dcterms:W3CDTF">2019-06-15T17:42:04Z</dcterms:modified>
</cp:coreProperties>
</file>